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74" d="100"/>
          <a:sy n="174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527D-3263-7341-ACEE-40C7A4A38124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581C-0D42-7145-B00C-4C6ABCA9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984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0581C-0D42-7145-B00C-4C6ABCA97D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154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5173-8EB5-3248-AE15-D0323089D03A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5850E-96B2-5A43-A6A2-671DC161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37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195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26" y="120983"/>
            <a:ext cx="7156774" cy="4260517"/>
          </a:xfrm>
          <a:prstGeom prst="rect">
            <a:avLst/>
          </a:prstGeom>
        </p:spPr>
      </p:pic>
      <p:sp>
        <p:nvSpPr>
          <p:cNvPr id="5" name="Line 12"/>
          <p:cNvSpPr>
            <a:spLocks noChangeShapeType="1"/>
          </p:cNvSpPr>
          <p:nvPr/>
        </p:nvSpPr>
        <p:spPr bwMode="auto">
          <a:xfrm flipH="1" flipV="1">
            <a:off x="6858000" y="2971800"/>
            <a:ext cx="22860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086600" y="3924300"/>
            <a:ext cx="939309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YMCA</a:t>
            </a:r>
            <a:endParaRPr lang="en-US" dirty="0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H="1" flipV="1">
            <a:off x="4916174" y="2552700"/>
            <a:ext cx="589913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flipV="1">
            <a:off x="4772981" y="1597025"/>
            <a:ext cx="3810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4544708" y="1825625"/>
            <a:ext cx="742932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 flipV="1">
            <a:off x="5715000" y="2590800"/>
            <a:ext cx="1066800" cy="57951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U-Turn Arrow 13"/>
          <p:cNvSpPr/>
          <p:nvPr/>
        </p:nvSpPr>
        <p:spPr>
          <a:xfrm>
            <a:off x="6781800" y="2590800"/>
            <a:ext cx="304800" cy="381000"/>
          </a:xfrm>
          <a:prstGeom prst="utur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8025909" y="3170310"/>
            <a:ext cx="265035" cy="6477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7129131" y="2785830"/>
            <a:ext cx="719469" cy="185969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5506087" y="2628900"/>
            <a:ext cx="894713" cy="54141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631060" y="2628900"/>
            <a:ext cx="719469" cy="156931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7478500" y="3794955"/>
            <a:ext cx="616639" cy="4611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4631060" y="1501775"/>
            <a:ext cx="475614" cy="6286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4631059" y="1863724"/>
            <a:ext cx="719469" cy="571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6200" y="4381500"/>
            <a:ext cx="9067800" cy="192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/>
              <a:t>Leave the YMCA and ride on the shoulder up to Memorial Dr</a:t>
            </a:r>
            <a:r>
              <a:rPr lang="en-US" sz="1400" dirty="0" smtClean="0"/>
              <a:t>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/>
              <a:t>Turn right on Memorial Dr and make a hard right onto the hike/bike path going under Hwy </a:t>
            </a:r>
            <a:r>
              <a:rPr lang="en-US" sz="1400" dirty="0" smtClean="0"/>
              <a:t>205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/>
              <a:t>Enter Squabble Creek trail by turning right and complete Loops 1- </a:t>
            </a:r>
            <a:r>
              <a:rPr lang="en-US" sz="1400" dirty="0" smtClean="0"/>
              <a:t>6  enter path as trail starts on left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Leave </a:t>
            </a:r>
            <a:r>
              <a:rPr lang="en-US" sz="1400" dirty="0"/>
              <a:t>trail heading back down Lakeshore along the hike/bike concrete path (not on road)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/>
              <a:t>Go under Lakeshore and Hwy 205 and continue on the path </a:t>
            </a:r>
            <a:r>
              <a:rPr lang="en-US" sz="1400"/>
              <a:t>along</a:t>
            </a:r>
            <a:r>
              <a:rPr lang="en-US" sz="1400" smtClean="0"/>
              <a:t> Memorial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Travel </a:t>
            </a:r>
            <a:r>
              <a:rPr lang="en-US" sz="1400" dirty="0"/>
              <a:t>along the Dam and through the fields back to the </a:t>
            </a:r>
            <a:r>
              <a:rPr lang="en-US" sz="1400" dirty="0" smtClean="0"/>
              <a:t>YMCA</a:t>
            </a:r>
            <a:endParaRPr lang="en-US" sz="1400" dirty="0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V="1">
            <a:off x="8153400" y="1257300"/>
            <a:ext cx="5334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8153400" y="7239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696200" y="4953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Bike Start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696200" y="10287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Bike Finish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Staci Brode</dc:creator>
  <cp:lastModifiedBy>Wes Dede</cp:lastModifiedBy>
  <cp:revision>5</cp:revision>
  <cp:lastPrinted>2011-06-09T19:46:04Z</cp:lastPrinted>
  <dcterms:created xsi:type="dcterms:W3CDTF">2015-04-16T00:04:58Z</dcterms:created>
  <dcterms:modified xsi:type="dcterms:W3CDTF">2015-04-16T00:05:40Z</dcterms:modified>
</cp:coreProperties>
</file>